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49"/>
    <p:restoredTop sz="94668"/>
  </p:normalViewPr>
  <p:slideViewPr>
    <p:cSldViewPr snapToGrid="0">
      <p:cViewPr>
        <p:scale>
          <a:sx n="77" d="100"/>
          <a:sy n="77" d="100"/>
        </p:scale>
        <p:origin x="1328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81DEC-B8E6-8E4E-9774-B265ED1491D0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7C57B1-4729-E04A-9B6E-07D7DD91B1A8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41579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7C57B1-4729-E04A-9B6E-07D7DD91B1A8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45881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0CC043-B237-5CDA-FC84-3F1A2E3057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71B982D-BD8A-1AE9-DC1E-63B076A1A9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CB4C45-99D8-D422-92A8-8C140738B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AC8E0E-EC8D-6901-D428-CC1B7191B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23CD13-2722-D466-AC96-D521D2D20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93165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574A2D-132C-9DBE-3D5C-9A720A12E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018D646-A7B6-2060-7E90-EBB57A616F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317CB4-5568-A73A-56E2-E39665C57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852F86-ABF1-957B-B781-18A778422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B6BDAEA-4BD3-335C-3885-DCFCADA1B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92994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B13C6AB-4024-0853-B937-A884257FBA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EFE3E7-760A-08B9-EE08-06875D676F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A1E93C-04E6-8638-83ED-E3907F937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80BFE4-2560-47A3-E76D-E6D0803FC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C13CDF-693A-18A7-19A9-AEDD2FF0A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78300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DA32E3-CC01-45D4-939F-BC18D2278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8248B5-EFC3-AB20-BB56-375DFF97D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4593F7-F1DD-C71B-E4D2-3FD1AB806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11D640-1326-F4E0-1828-5CA36140C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13F432-512D-EAE3-26EE-DC7B209D1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65794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0A547C-F38C-7467-6735-1A6FF70D7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994B04-257E-1AC9-99DA-E16F3A23C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B81487-8B3B-5939-9B68-CA4ACECBD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306DBD-3294-91B9-0FB3-6FA1BFEF5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618FB7-3559-AD2D-A668-33682D70D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39198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C67F2D5-5424-6875-29B3-0414714EB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F78D6F-93A4-1546-24C6-FBF8E81D2C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65AC5F5-6208-0158-CED4-9CBDBA63F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34FF5BA-118C-04E1-D33F-B0B265766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1DC49D-559C-C6C5-5642-FDA397E65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8D27AE-F498-57AB-4763-D3C260135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96722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5D02C9-D141-1B8B-06AF-28770F16A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CC8455-6A23-BC45-9BEC-17E34C70F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CAECF14-BB5B-AE35-5DC2-2E8AE5E181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BD99245-5960-9ED0-A6EE-EF8702436A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86E439C-54ED-F35B-74C9-ADA2466B72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5706065-26EB-5C01-C972-02AF67A98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2D9B811-0C1C-D0FC-B99E-945E527AD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7789735-F3AE-DB69-8541-C751FC05C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68584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D86267-6328-F8A2-7F39-A2E50D9051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3EA4B0-0C1A-949E-7F5E-EC68E4B13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64DDBE-FC24-F222-9A2F-782D51DDC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9C2B75D-294D-416C-7C9D-82AE62662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46467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AB3CC4D-A0B4-C4FD-F6E8-ECC592886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AB6D530-DA52-02BE-DC51-8C86628EA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A16A96-E64E-5FD9-F824-C4958E180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54646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579CA8F-B80F-C40A-DF3B-2B2873C893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02AB756-732F-F7EF-CF38-E521B9391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32AE3FA-1341-0F77-CAAF-03E4B16B21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45F364-8A4A-EA99-D7F9-52C82BE49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51C92B-0838-BE07-0424-E7A387A08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0DF81F6-8EC7-35A1-91DC-E1B3CB8EE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91214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C04BC6-5E9F-9AF1-8741-C4857B8C7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814F2E7-F829-968A-7939-354A1D2F61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1C06C5E-55E2-2278-42D8-C8509E1F4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43B5F6-0A25-2ACD-6D90-09C981206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3F14B1-7E1D-E4BB-165F-C26C6E0B9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4A5BBA4-C315-EFDC-40E0-354F29F40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38133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18DB2D6-B2B8-E299-3082-12BB42D07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3F37E04-2B5B-99FF-CCA1-67A625D2D0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3EBD1A-8091-B6FA-6B63-84C42FA0B7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FDADC6-4B56-B34A-B38A-1BF1C0155D2C}" type="datetimeFigureOut">
              <a:rPr kumimoji="1" lang="ko-KR" altLang="en-US" smtClean="0"/>
              <a:t>2024. 8. 27.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2B4CFC-3329-095E-B70C-D8D9A89DD2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57C46C-0D55-0FFA-D0FF-1B810DD9DE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B10B6D-769E-DC45-B3FB-05FAC34EC82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31777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0715E1E-804E-D393-8887-8A38D0688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492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922202E-8414-AABB-7F61-5F77B8A47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929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4C14024-3E3C-91DB-DA18-1D81F66F47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78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FE2DA4C-ACE4-33C6-AF5B-E32B1DCFD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39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7D65CF2-73AF-842B-169D-FC37C39C8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246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ABEFB86-23FE-9BAF-AA37-F95D0C52E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745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BF51517-FD77-F8E3-386C-D4E1191B5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984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FFDEB4F-860E-7DA0-3974-FF58413A4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256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49B7FE7-53D0-FB80-5793-7713E54F4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2712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933FCDE-9394-A010-B079-452D530D9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334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AB2D269-E7E9-BCA7-9D05-8A19B7DDCE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71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</Words>
  <Application>Microsoft Macintosh PowerPoint</Application>
  <PresentationFormat>와이드스크린</PresentationFormat>
  <Paragraphs>1</Paragraphs>
  <Slides>11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최미래</dc:creator>
  <cp:lastModifiedBy>최미래</cp:lastModifiedBy>
  <cp:revision>1</cp:revision>
  <dcterms:created xsi:type="dcterms:W3CDTF">2024-08-27T03:02:24Z</dcterms:created>
  <dcterms:modified xsi:type="dcterms:W3CDTF">2024-08-27T03:06:27Z</dcterms:modified>
</cp:coreProperties>
</file>

<file path=docProps/thumbnail.jpeg>
</file>